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6BF778-AFD4-4437-94BE-9C7E203F59D4}" v="352" dt="2023-10-23T05:42:59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8E770-44AE-47D5-B4B1-71BEC9A9D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663960"/>
            <a:ext cx="9456049" cy="3594112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A91C7-81A9-46F3-B0F4-D9AB880851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667581"/>
            <a:ext cx="9456049" cy="1197387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648C8-9681-4994-B52A-1A8BC79127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1248" y="6102693"/>
            <a:ext cx="2743200" cy="365125"/>
          </a:xfrm>
        </p:spPr>
        <p:txBody>
          <a:bodyPr/>
          <a:lstStyle/>
          <a:p>
            <a:fld id="{AE3425CA-4B9D-4420-BB9E-C250DB30E421}" type="datetime1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7F203-CB10-488B-82DC-9D0571A5E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B2E9B-C8B7-4716-9D05-265A04246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EED8031-DD67-43C6-94A0-646636C95560}"/>
              </a:ext>
            </a:extLst>
          </p:cNvPr>
          <p:cNvCxnSpPr>
            <a:cxnSpLocks/>
          </p:cNvCxnSpPr>
          <p:nvPr/>
        </p:nvCxnSpPr>
        <p:spPr>
          <a:xfrm>
            <a:off x="360154" y="4495800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8171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3C3B3-C67F-4C48-A663-EF010429E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C4B3F-B3CB-4CF0-AEC8-1893A6A27E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6D005-2B71-4325-A646-A2278C3A2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B861-3779-4E37-8DF0-E9EB3EA96210}" type="datetime1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56B01-AE16-42EF-B970-5CAF0C891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F9BE2-24F4-4F83-8E64-4307C9794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0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601120-856A-4F01-B7C1-D87A1E5F81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874324" y="552782"/>
            <a:ext cx="2620891" cy="52947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D62358-C84C-4947-B826-FF738422EA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52782"/>
            <a:ext cx="6803155" cy="529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71139-AA1A-46DB-B793-17FB8E6E8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8388-E864-4553-9937-AE9FC5E50CFC}" type="datetime1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E06F6-0FE2-40FB-BFEE-010C22293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A7B1B-13A1-41BA-B924-FD11450C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36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42B9A-9384-46B2-8B4F-B9C2035CA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13CF4-CD0B-4F3C-A1CE-1BA3EFDEE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DE659-17B0-4F70-8F1C-93BF4DB64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1E1E-C50D-4FD4-8B1E-ECD78340D9AB}" type="datetime1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B0750-AB4E-4FCF-9B52-BC954760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66B99-C716-4464-B695-623F4C5A9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20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233A-AD59-4FB1-A1CA-AABFAE040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552782"/>
            <a:ext cx="9538428" cy="371441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56964-650B-4E87-9541-0E659DEC0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9" y="4672584"/>
            <a:ext cx="9538428" cy="1143802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1BB50-DF4A-47B5-A3AD-18712A3AD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83AFB-9E54-459E-8C6D-0913AC3BA5D7}" type="datetime1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F59B3-D1B8-4A51-AD6E-868C5BF6F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CA779-6272-4A15-A566-20C4E9A60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B86E8F-91EA-4626-BCA8-3B4973C7C9D6}"/>
              </a:ext>
            </a:extLst>
          </p:cNvPr>
          <p:cNvCxnSpPr>
            <a:cxnSpLocks/>
          </p:cNvCxnSpPr>
          <p:nvPr/>
        </p:nvCxnSpPr>
        <p:spPr>
          <a:xfrm>
            <a:off x="360154" y="4495800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744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52A00-5BBD-436C-BB6D-CE650FC46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2783"/>
            <a:ext cx="9683871" cy="13258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B3E2E-F3C4-4CDD-9138-86AE7A1B56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1248" y="2108362"/>
            <a:ext cx="4507926" cy="37216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95CD01-B639-46B6-B53D-18FE1E39A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9171" y="2108362"/>
            <a:ext cx="4825948" cy="37216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6E34C3-86AC-48F9-92A4-F17BFAF9E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44B6-0CA7-46BA-A00B-1E68E5C3ED0C}" type="datetime1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5D6A29-C51F-4654-82AD-04056FA6C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21EEB6-57E6-40E7-9702-1D5999B50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929C81A-4806-44FF-99D8-13A65B2D066F}"/>
              </a:ext>
            </a:extLst>
          </p:cNvPr>
          <p:cNvCxnSpPr>
            <a:cxnSpLocks/>
          </p:cNvCxnSpPr>
          <p:nvPr/>
        </p:nvCxnSpPr>
        <p:spPr>
          <a:xfrm>
            <a:off x="375523" y="2004012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08DDCF9-5353-4B5F-8565-8C27F795A4BF}"/>
              </a:ext>
            </a:extLst>
          </p:cNvPr>
          <p:cNvCxnSpPr>
            <a:cxnSpLocks/>
          </p:cNvCxnSpPr>
          <p:nvPr/>
        </p:nvCxnSpPr>
        <p:spPr>
          <a:xfrm>
            <a:off x="5563342" y="2004012"/>
            <a:ext cx="0" cy="404869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0266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0D1A9-BF08-4C6D-805E-244B234EE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7784"/>
            <a:ext cx="943957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20C1D8-0907-4FDB-BFAD-36E14AF98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2114185"/>
            <a:ext cx="4438887" cy="693761"/>
          </a:xfr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A4441-5FC3-4F86-8ADE-ED90424DB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1248" y="2900451"/>
            <a:ext cx="4438887" cy="3028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CEB34D-DB36-47E0-AE2C-FBEBA27207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95090" y="2114185"/>
            <a:ext cx="4485728" cy="693761"/>
          </a:xfr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056219-D498-410D-8F2C-03045AE480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95090" y="2900451"/>
            <a:ext cx="4485730" cy="3028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DC9AD-F6B8-44D0-8169-84553C1F9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F549-537C-41EC-B9CC-5B6A9AC2A6A7}" type="datetime1">
              <a:rPr lang="en-US" smtClean="0"/>
              <a:t>10/22/2023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9985ED-7382-4F00-845D-4F27841B5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A2CC25-9EC7-4706-9BD4-5E20C4B3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DBC7D26-1B30-46B8-8221-09886FA3D030}"/>
              </a:ext>
            </a:extLst>
          </p:cNvPr>
          <p:cNvCxnSpPr>
            <a:cxnSpLocks/>
          </p:cNvCxnSpPr>
          <p:nvPr/>
        </p:nvCxnSpPr>
        <p:spPr>
          <a:xfrm>
            <a:off x="375523" y="2004012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186A75-E140-4995-A8BB-89B5ACE678D2}"/>
              </a:ext>
            </a:extLst>
          </p:cNvPr>
          <p:cNvCxnSpPr>
            <a:cxnSpLocks/>
          </p:cNvCxnSpPr>
          <p:nvPr/>
        </p:nvCxnSpPr>
        <p:spPr>
          <a:xfrm>
            <a:off x="5563342" y="2004012"/>
            <a:ext cx="0" cy="404869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15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221C2-B85F-435F-8DF3-C714A5472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9FE38-24D5-4D5F-A92E-E4F8B23FB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8D56-3D0E-48B8-8218-1F3A06A96C62}" type="datetime1">
              <a:rPr lang="en-US" smtClean="0"/>
              <a:t>10/22/2023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9DF69-BE29-4038-9744-17BFC57B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B9496F-64EC-46E7-97F0-BCB7E79F8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1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9F19E0-8FE3-45E8-A227-D74EEF1A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309E-27D4-401F-A74A-DEA16C7B51DC}" type="datetime1">
              <a:rPr lang="en-US" smtClean="0"/>
              <a:t>10/22/2023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FB1926-56F3-40BC-A03F-62B969419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FE2B6-07A4-4AA0-9BCE-204E13DA4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64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6266A-CB24-44C5-B2E8-01142084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9283"/>
            <a:ext cx="4603963" cy="2572489"/>
          </a:xfrm>
        </p:spPr>
        <p:txBody>
          <a:bodyPr anchor="ctr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9DBD1-7133-47A5-A771-2CEA18533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796" y="549283"/>
            <a:ext cx="4455517" cy="53197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6A729F-B24D-424E-B067-003B0601F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1248" y="3296498"/>
            <a:ext cx="4603963" cy="2572489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FA7323-5497-426C-9DD9-3CF69E88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B81-2BC3-42D7-B67D-05C685AA80AD}" type="datetime1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FD7667-4D25-40AF-9D6D-FCB2C21E8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50918-EDF8-47A5-BEA8-AC9A7A153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06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C5D2B-FAFB-4BC9-A917-610FDCD0B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552782"/>
            <a:ext cx="4608576" cy="2569464"/>
          </a:xfr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26A694-5302-42BE-8A7A-6007C10F8F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25952" y="552783"/>
            <a:ext cx="4663440" cy="530826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E4481C-81D6-4329-8203-70B3FCC3F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1249" y="3300984"/>
            <a:ext cx="4608576" cy="2569464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D6C12-26C4-4DF7-B013-56D0849A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B8F2B-E487-4905-B553-FB649F2B6F23}" type="datetime1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E2F307-FB97-40EC-8517-E6F351B3D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1B397-305A-42B7-A763-829634B93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5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4BD48A-4D17-4225-AC4D-67B4C686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2782"/>
            <a:ext cx="9489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14A2B-77AF-4E51-B0C1-0D361EF81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2096199"/>
            <a:ext cx="9489000" cy="3747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9C2F5-57CA-4152-A766-8F877538F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1248" y="610269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1000" b="1" kern="1200" cap="all" spc="3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EF7C3A7-D6F6-4D38-A7C3-B72967BB81A6}" type="datetime1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25FB5-D02B-4BB9-8B8B-D1A11CFE89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234260" y="242762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1000" b="1" kern="1200" cap="all" spc="3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244FF-6F88-4090-A77F-499DF9AAE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5546" y="5878515"/>
            <a:ext cx="952229" cy="420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3200" b="1" kern="1200" cap="all" spc="3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94AEDE-F25F-43E6-A2C4-7FFF41074990}"/>
              </a:ext>
            </a:extLst>
          </p:cNvPr>
          <p:cNvSpPr/>
          <p:nvPr/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793C08-EF4C-422B-A728-6C717C47DF6F}"/>
              </a:ext>
            </a:extLst>
          </p:cNvPr>
          <p:cNvCxnSpPr>
            <a:cxnSpLocks/>
          </p:cNvCxnSpPr>
          <p:nvPr/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E825BC6-56A8-46DE-8037-A9A577624B0D}"/>
              </a:ext>
            </a:extLst>
          </p:cNvPr>
          <p:cNvCxnSpPr>
            <a:cxnSpLocks/>
          </p:cNvCxnSpPr>
          <p:nvPr/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22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88" r:id="rId6"/>
    <p:sldLayoutId id="2147483684" r:id="rId7"/>
    <p:sldLayoutId id="2147483685" r:id="rId8"/>
    <p:sldLayoutId id="2147483686" r:id="rId9"/>
    <p:sldLayoutId id="2147483687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Background Fill">
            <a:extLst>
              <a:ext uri="{FF2B5EF4-FFF2-40B4-BE49-F238E27FC236}">
                <a16:creationId xmlns:a16="http://schemas.microsoft.com/office/drawing/2014/main" id="{6DA65B90-7B06-4499-91BA-CDDD36132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Black">
            <a:extLst>
              <a:ext uri="{FF2B5EF4-FFF2-40B4-BE49-F238E27FC236}">
                <a16:creationId xmlns:a16="http://schemas.microsoft.com/office/drawing/2014/main" id="{E99D7AAF-4170-4D21-AB6C-605F6F100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inisen ja vaaleanpunainen Tiivistelmä">
            <a:extLst>
              <a:ext uri="{FF2B5EF4-FFF2-40B4-BE49-F238E27FC236}">
                <a16:creationId xmlns:a16="http://schemas.microsoft.com/office/drawing/2014/main" id="{A8B8FB91-767F-8E70-9078-4B3C92376C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l="25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8" name="Main Frame">
            <a:extLst>
              <a:ext uri="{FF2B5EF4-FFF2-40B4-BE49-F238E27FC236}">
                <a16:creationId xmlns:a16="http://schemas.microsoft.com/office/drawing/2014/main" id="{9502469D-C562-48E3-ABA2-3CFA55C52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41248" y="2181123"/>
            <a:ext cx="9456049" cy="3594112"/>
          </a:xfrm>
        </p:spPr>
        <p:txBody>
          <a:bodyPr anchor="b">
            <a:normAutofit/>
          </a:bodyPr>
          <a:lstStyle/>
          <a:p>
            <a:r>
              <a:rPr lang="fi-FI" dirty="0">
                <a:solidFill>
                  <a:srgbClr val="FFFFFF"/>
                </a:solidFill>
                <a:ea typeface="+mj-lt"/>
                <a:cs typeface="+mj-lt"/>
              </a:rPr>
              <a:t>VIESTINTÄ DIGITAALISESSA YMPÄRISTÖSSÄ </a:t>
            </a:r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41248" y="663960"/>
            <a:ext cx="9456049" cy="1027113"/>
          </a:xfrm>
        </p:spPr>
        <p:txBody>
          <a:bodyPr anchor="t">
            <a:normAutofit/>
          </a:bodyPr>
          <a:lstStyle/>
          <a:p>
            <a:endParaRPr lang="fi-FI">
              <a:solidFill>
                <a:srgbClr val="FFFFFF"/>
              </a:solidFill>
            </a:endParaRPr>
          </a:p>
        </p:txBody>
      </p:sp>
      <p:cxnSp>
        <p:nvCxnSpPr>
          <p:cNvPr id="20" name="Main Horizontal Connector">
            <a:extLst>
              <a:ext uri="{FF2B5EF4-FFF2-40B4-BE49-F238E27FC236}">
                <a16:creationId xmlns:a16="http://schemas.microsoft.com/office/drawing/2014/main" id="{4D594499-F983-4364-8ABC-5BCDC2E90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Main Vertical Connector">
            <a:extLst>
              <a:ext uri="{FF2B5EF4-FFF2-40B4-BE49-F238E27FC236}">
                <a16:creationId xmlns:a16="http://schemas.microsoft.com/office/drawing/2014/main" id="{6D4C177C-581F-4CC8-A686-0B6D25DC6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E7C3B42-B2A9-3075-7C4E-3DE4AE0C0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7024" y="552782"/>
            <a:ext cx="4423224" cy="1643663"/>
          </a:xfrm>
        </p:spPr>
        <p:txBody>
          <a:bodyPr>
            <a:normAutofit/>
          </a:bodyPr>
          <a:lstStyle/>
          <a:p>
            <a:r>
              <a:rPr lang="fi-FI" sz="3700" dirty="0">
                <a:ea typeface="+mj-lt"/>
                <a:cs typeface="+mj-lt"/>
              </a:rPr>
              <a:t>Rakenna positiivinen verkkokeskustelu</a:t>
            </a:r>
            <a:endParaRPr lang="fi-FI" sz="3700" dirty="0"/>
          </a:p>
        </p:txBody>
      </p:sp>
      <p:pic>
        <p:nvPicPr>
          <p:cNvPr id="18" name="Picture 17" descr="Erilaiset värillinen kysymys merkit">
            <a:extLst>
              <a:ext uri="{FF2B5EF4-FFF2-40B4-BE49-F238E27FC236}">
                <a16:creationId xmlns:a16="http://schemas.microsoft.com/office/drawing/2014/main" id="{7D77BF47-A90F-D7A3-80AB-B212A414ED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066" r="29196" b="-2"/>
          <a:stretch/>
        </p:blipFill>
        <p:spPr>
          <a:xfrm>
            <a:off x="20" y="10"/>
            <a:ext cx="5210493" cy="685799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67C021-B227-EA0E-14EB-FD588EE2C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024" y="2735229"/>
            <a:ext cx="4423224" cy="310835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  <a:buFont typeface="Calibri" panose="020B0604020202020204" pitchFamily="34" charset="0"/>
              <a:buChar char="-"/>
            </a:pPr>
            <a:r>
              <a:rPr lang="fi-FI" sz="1400" dirty="0">
                <a:latin typeface="Century Gothic"/>
              </a:rPr>
              <a:t>Tee tehtävä parin kanssa.</a:t>
            </a:r>
          </a:p>
          <a:p>
            <a:pPr>
              <a:lnSpc>
                <a:spcPct val="120000"/>
              </a:lnSpc>
              <a:buFont typeface="Calibri" panose="020B0604020202020204" pitchFamily="34" charset="0"/>
              <a:buChar char="-"/>
            </a:pPr>
            <a:r>
              <a:rPr lang="fi-FI" sz="1400" dirty="0">
                <a:latin typeface="Century Gothic"/>
              </a:rPr>
              <a:t>Valitaan luokassa yhdessä aihe, joka kiinnostaa ja joka voi herättää keskustelua. (esim. ilmastonmuutos, harrastukset, suosikkikirjat tai koulun tapahtumat)</a:t>
            </a:r>
            <a:endParaRPr lang="fi-FI" dirty="0"/>
          </a:p>
          <a:p>
            <a:pPr>
              <a:lnSpc>
                <a:spcPct val="120000"/>
              </a:lnSpc>
              <a:buFont typeface="Calibri" panose="020B0604020202020204" pitchFamily="34" charset="0"/>
              <a:buChar char="-"/>
            </a:pPr>
            <a:r>
              <a:rPr lang="fi-FI" sz="1400" dirty="0">
                <a:latin typeface="Century Gothic"/>
              </a:rPr>
              <a:t>Päätetään verkkokeskustelufoorumi, jossa aloittaisitte aihettanne käsittelevän keskustelun. (Facebook-ryhmä, koulun foorumi tai vastaava)</a:t>
            </a:r>
          </a:p>
        </p:txBody>
      </p:sp>
      <p:cxnSp>
        <p:nvCxnSpPr>
          <p:cNvPr id="24" name="Main Vertical Connector">
            <a:extLst>
              <a:ext uri="{FF2B5EF4-FFF2-40B4-BE49-F238E27FC236}">
                <a16:creationId xmlns:a16="http://schemas.microsoft.com/office/drawing/2014/main" id="{B0BDEAB7-0E83-4F55-90F4-098569F5A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Main Frame">
            <a:extLst>
              <a:ext uri="{FF2B5EF4-FFF2-40B4-BE49-F238E27FC236}">
                <a16:creationId xmlns:a16="http://schemas.microsoft.com/office/drawing/2014/main" id="{60B98957-D5C0-4FFC-8987-C5D8A06F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60546" y="334928"/>
            <a:ext cx="6263710" cy="6188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B123B9E-16C1-47FC-BA6E-0B62BE4F2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62133" y="2400300"/>
            <a:ext cx="51865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Main Horizontal Connector">
            <a:extLst>
              <a:ext uri="{FF2B5EF4-FFF2-40B4-BE49-F238E27FC236}">
                <a16:creationId xmlns:a16="http://schemas.microsoft.com/office/drawing/2014/main" id="{51DA9589-40B0-4B65-A035-81057865F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60546" y="6047437"/>
            <a:ext cx="51881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518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789E47-7895-8D30-A394-050071262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Positiivinen verkkokeskustelu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BF6DB8-90D3-8E38-B9DC-688B65DF6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latin typeface="Century Gothic"/>
              </a:rPr>
              <a:t>Aloittakaa keskustelu positiivisella ja kunnioittavalla tavalla. Käyttäkää hyvää kieltä ja pyrkikää välttämään asiattomia kommentteja.</a:t>
            </a:r>
          </a:p>
          <a:p>
            <a:r>
              <a:rPr lang="fi-FI" dirty="0">
                <a:latin typeface="Century Gothic"/>
              </a:rPr>
              <a:t>Keskustelkaa aiheesta rakentavasti. </a:t>
            </a:r>
          </a:p>
          <a:p>
            <a:r>
              <a:rPr lang="fi-FI" dirty="0">
                <a:latin typeface="Century Gothic"/>
              </a:rPr>
              <a:t>Kuunnelkaa toisianne ja vastatkaa </a:t>
            </a:r>
            <a:r>
              <a:rPr lang="fi-FI">
                <a:latin typeface="Century Gothic"/>
              </a:rPr>
              <a:t>muiden viesteihin kunnioittavasti.</a:t>
            </a:r>
            <a:endParaRPr lang="fi-FI">
              <a:latin typeface="Univers Condensed"/>
            </a:endParaRPr>
          </a:p>
          <a:p>
            <a:r>
              <a:rPr lang="fi-FI" dirty="0">
                <a:latin typeface="Century Gothic"/>
              </a:rPr>
              <a:t>Pyrkikää perustelemaan kommenttejanne parin kanssa.</a:t>
            </a:r>
          </a:p>
          <a:p>
            <a:r>
              <a:rPr lang="fi-FI" dirty="0">
                <a:latin typeface="Century Gothic"/>
              </a:rPr>
              <a:t>Kannustakaa muita osallistumaan keskusteluun. Kysykää heidän mielipiteitään ja pyytäkää heitä avaamaan ajatuksiaan.</a:t>
            </a:r>
          </a:p>
          <a:p>
            <a:endParaRPr lang="fi-FI" dirty="0">
              <a:latin typeface="Century Gothic"/>
            </a:endParaRPr>
          </a:p>
          <a:p>
            <a:endParaRPr lang="fi-FI" dirty="0"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26629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C24044C-2C3D-EE38-0FCB-F968A87F5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7024" y="552782"/>
            <a:ext cx="4423224" cy="1643663"/>
          </a:xfrm>
        </p:spPr>
        <p:txBody>
          <a:bodyPr>
            <a:normAutofit/>
          </a:bodyPr>
          <a:lstStyle/>
          <a:p>
            <a:r>
              <a:rPr lang="fi-FI" dirty="0"/>
              <a:t>Koonti: raportti</a:t>
            </a:r>
          </a:p>
        </p:txBody>
      </p:sp>
      <p:pic>
        <p:nvPicPr>
          <p:cNvPr id="5" name="Picture 4" descr="Tyhjät puhekuplat">
            <a:extLst>
              <a:ext uri="{FF2B5EF4-FFF2-40B4-BE49-F238E27FC236}">
                <a16:creationId xmlns:a16="http://schemas.microsoft.com/office/drawing/2014/main" id="{B84439F4-3898-C891-BF82-C2B5FC2D8C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513" r="18847" b="-3"/>
          <a:stretch/>
        </p:blipFill>
        <p:spPr>
          <a:xfrm>
            <a:off x="20" y="10"/>
            <a:ext cx="5210493" cy="685799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AC9257-FE67-A822-0383-ACD6F45A6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024" y="2735229"/>
            <a:ext cx="4423224" cy="310835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dirty="0">
                <a:latin typeface="Century Gothic"/>
              </a:rPr>
              <a:t>Kirjoittakaa parin kanssa lyhyt raportti siitä, miten keskustelu mielestänne eteni ja miten erilaiset ajatukset otettiin huomioon keskustelussa.</a:t>
            </a:r>
            <a:endParaRPr lang="fi-FI" dirty="0"/>
          </a:p>
          <a:p>
            <a:endParaRPr lang="fi-FI" dirty="0">
              <a:latin typeface="Century Gothic"/>
            </a:endParaRPr>
          </a:p>
          <a:p>
            <a:pPr marL="0" indent="0">
              <a:buNone/>
            </a:pPr>
            <a:endParaRPr lang="fi-FI" dirty="0">
              <a:latin typeface="Century Gothic"/>
            </a:endParaRPr>
          </a:p>
        </p:txBody>
      </p:sp>
      <p:cxnSp>
        <p:nvCxnSpPr>
          <p:cNvPr id="11" name="Main Vertical Connector">
            <a:extLst>
              <a:ext uri="{FF2B5EF4-FFF2-40B4-BE49-F238E27FC236}">
                <a16:creationId xmlns:a16="http://schemas.microsoft.com/office/drawing/2014/main" id="{B0BDEAB7-0E83-4F55-90F4-098569F5A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ain Frame">
            <a:extLst>
              <a:ext uri="{FF2B5EF4-FFF2-40B4-BE49-F238E27FC236}">
                <a16:creationId xmlns:a16="http://schemas.microsoft.com/office/drawing/2014/main" id="{60B98957-D5C0-4FFC-8987-C5D8A06F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60546" y="334928"/>
            <a:ext cx="6263710" cy="6188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B123B9E-16C1-47FC-BA6E-0B62BE4F2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62133" y="2400300"/>
            <a:ext cx="51865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Main Horizontal Connector">
            <a:extLst>
              <a:ext uri="{FF2B5EF4-FFF2-40B4-BE49-F238E27FC236}">
                <a16:creationId xmlns:a16="http://schemas.microsoft.com/office/drawing/2014/main" id="{51DA9589-40B0-4B65-A035-81057865F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60546" y="6047437"/>
            <a:ext cx="51881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4796708"/>
      </p:ext>
    </p:extLst>
  </p:cSld>
  <p:clrMapOvr>
    <a:masterClrMapping/>
  </p:clrMapOvr>
</p:sld>
</file>

<file path=ppt/theme/theme1.xml><?xml version="1.0" encoding="utf-8"?>
<a:theme xmlns:a="http://schemas.openxmlformats.org/drawingml/2006/main" name="MimeoVTI">
  <a:themeElements>
    <a:clrScheme name="Mimeo">
      <a:dk1>
        <a:sysClr val="windowText" lastClr="000000"/>
      </a:dk1>
      <a:lt1>
        <a:sysClr val="window" lastClr="FFFFFF"/>
      </a:lt1>
      <a:dk2>
        <a:srgbClr val="011E31"/>
      </a:dk2>
      <a:lt2>
        <a:srgbClr val="FDF3E6"/>
      </a:lt2>
      <a:accent1>
        <a:srgbClr val="005E9E"/>
      </a:accent1>
      <a:accent2>
        <a:srgbClr val="38998D"/>
      </a:accent2>
      <a:accent3>
        <a:srgbClr val="EF8683"/>
      </a:accent3>
      <a:accent4>
        <a:srgbClr val="F04E28"/>
      </a:accent4>
      <a:accent5>
        <a:srgbClr val="DD992C"/>
      </a:accent5>
      <a:accent6>
        <a:srgbClr val="136E65"/>
      </a:accent6>
      <a:hlink>
        <a:srgbClr val="38998D"/>
      </a:hlink>
      <a:folHlink>
        <a:srgbClr val="F04E28"/>
      </a:folHlink>
    </a:clrScheme>
    <a:fontScheme name="Custom 3">
      <a:majorFont>
        <a:latin typeface="Elephant"/>
        <a:ea typeface=""/>
        <a:cs typeface=""/>
      </a:majorFont>
      <a:minorFont>
        <a:latin typeface="Univers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meoVTI" id="{63E3BFD8-7F9C-46D1-A4F3-04054403C108}" vid="{C505C190-EE38-45FD-8294-6454536D04B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EE58F3034B63E4787C6F76AFDB1AE17" ma:contentTypeVersion="8" ma:contentTypeDescription="Luo uusi asiakirja." ma:contentTypeScope="" ma:versionID="c2448b303e5f06cb13a74ace1ae23ce5">
  <xsd:schema xmlns:xsd="http://www.w3.org/2001/XMLSchema" xmlns:xs="http://www.w3.org/2001/XMLSchema" xmlns:p="http://schemas.microsoft.com/office/2006/metadata/properties" xmlns:ns2="73815b3b-fde8-4b38-be01-43a36509cce2" xmlns:ns3="d65eacbe-eebe-4c4f-8b74-418fa97e7a95" xmlns:ns4="ad48faa3-e290-4ed4-8208-44225d62296c" targetNamespace="http://schemas.microsoft.com/office/2006/metadata/properties" ma:root="true" ma:fieldsID="0725eaa68a78d0158c1d179fdaa13e07" ns2:_="" ns3:_="" ns4:_="">
    <xsd:import namespace="73815b3b-fde8-4b38-be01-43a36509cce2"/>
    <xsd:import namespace="d65eacbe-eebe-4c4f-8b74-418fa97e7a95"/>
    <xsd:import namespace="ad48faa3-e290-4ed4-8208-44225d62296c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4:MediaServiceMetadata" minOccurs="0"/>
                <xsd:element ref="ns4:MediaServiceFastMetadata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815b3b-fde8-4b38-be01-43a36509cce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8" nillable="true" ma:taxonomy="true" ma:internalName="lcf76f155ced4ddcb4097134ff3c332f" ma:taxonomyFieldName="MediaServiceImageTags" ma:displayName="Kuvien tunnisteet" ma:readOnly="false" ma:fieldId="{5cf76f15-5ced-4ddc-b409-7134ff3c332f}" ma:taxonomyMulti="true" ma:sspId="45f4ce74-5a45-48f8-8a07-e64604a672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eacbe-eebe-4c4f-8b74-418fa97e7a95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38906eaa-cea6-4dc7-b79e-01db42984a11}" ma:internalName="TaxCatchAll" ma:showField="CatchAllData" ma:web="d65eacbe-eebe-4c4f-8b74-418fa97e7a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8faa3-e290-4ed4-8208-44225d6229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5eacbe-eebe-4c4f-8b74-418fa97e7a95" xsi:nil="true"/>
    <lcf76f155ced4ddcb4097134ff3c332f xmlns="73815b3b-fde8-4b38-be01-43a36509cce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B33E731-7B0F-42B0-BADD-BB7C161EA802}"/>
</file>

<file path=customXml/itemProps2.xml><?xml version="1.0" encoding="utf-8"?>
<ds:datastoreItem xmlns:ds="http://schemas.openxmlformats.org/officeDocument/2006/customXml" ds:itemID="{2014F201-48C1-4869-A9E5-90FDC25C771A}"/>
</file>

<file path=customXml/itemProps3.xml><?xml version="1.0" encoding="utf-8"?>
<ds:datastoreItem xmlns:ds="http://schemas.openxmlformats.org/officeDocument/2006/customXml" ds:itemID="{0055F93E-D262-4FB6-B739-5E9FDE45D25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MimeoVTI</vt:lpstr>
      <vt:lpstr>VIESTINTÄ DIGITAALISESSA YMPÄRISTÖSSÄ </vt:lpstr>
      <vt:lpstr>Rakenna positiivinen verkkokeskustelu</vt:lpstr>
      <vt:lpstr>Positiivinen verkkokeskustelu</vt:lpstr>
      <vt:lpstr>Koonti: raportti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49</cp:revision>
  <dcterms:created xsi:type="dcterms:W3CDTF">2023-10-23T05:34:12Z</dcterms:created>
  <dcterms:modified xsi:type="dcterms:W3CDTF">2023-10-23T05:45:07Z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0x0101005EE58F3034B63E4787C6F76AFDB1AE17</vt:lpwstr>
  </property>
</Properties>
</file>