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9FBCA7-0C14-809E-6DC2-AD6BA2FC6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97C9D9-C751-1BBB-BA64-C425CA40DC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F088E9-B0E1-9F7B-B21A-39B7C1452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5CABEB-836A-801D-3574-59928F849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B418CD-08A2-1C32-94E7-862FBEC9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02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E5938D-8C18-ECDD-5AE0-50247D2E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8C2577-9D3D-0189-B2D1-65034A2A4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9880EF-99BB-C825-8B01-42CED299D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3DD2E8-B350-28A5-C647-FD00AFCB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6854A3-8329-FC4B-BBAC-D4957C60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924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0563C60-E3ED-D24A-0D2F-CFE6259DFC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22801F-1E10-219B-9C87-7757A355F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8DF250-AE50-0EF2-317C-84AF40521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A0B728-9749-8A84-1E97-779CF32C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7B271B-C0E4-C41F-1C29-16641E07E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60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960CD1-7D19-FEE8-CF59-27F615354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697E92-58C6-0D47-A94E-0442B6AB1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C41716-0F91-B262-0123-70DD9BA0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3758AC-6E98-DB16-965C-98CCBEE5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DCEDD9-E7BA-4EA4-5DD9-C391533A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45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5A0FB-335C-8F60-BAC3-54B2A4654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358C72-D00C-B33E-8FE7-3BA8D8363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87307D-A53D-769B-7314-71F966A2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B214AC-7266-DA48-D2C4-5C571AF56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71A5F2-20DA-0C81-4A8B-E7EE5EA7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8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34009A-0270-4ED4-4DD9-A400421C5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12D093-3ED1-8D77-A038-866B23FE9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D70AAEB-F5E1-CA0C-AAB5-B4FEBB243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9A772B-7B71-3CEF-0716-D82F03399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13DA1B-D930-77E0-D06F-CC6CFB9D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0B1720-BEFA-B956-C761-8234034B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035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A4442E-9193-EC9E-ACEF-E4E0CAC1F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8E30FF-55B3-636B-7B73-7487E76DC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98C907D-43D8-9258-187C-10617BE8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60AE536-A301-D42E-BBE3-69327DB9FD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AEB3CBD-4AC6-9860-14CA-ACEC7E949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3EF07DE-0C43-BD4B-D2B6-63C2F134F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9B6066-5240-CC5C-EA32-F431926A2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3EEAC82-E67E-4AAF-7625-DFABA3CE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71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E1D467-4557-7BE4-A77A-85BCD705F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307CEFF-4EF4-F898-C959-2A7F3486C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A4D57D7-239A-D8DE-49E6-DCD0C828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8C0855C-53E8-FC95-4755-3A394F340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42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ACF11B8-2D1C-D566-BA30-9B99BC62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EAB24AE-A2D6-DF1E-EC79-B534A46A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14CB0C8-7A67-BAAD-1397-71F40B2D0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76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09C12A-4434-2C14-FF9F-9A3A1DD9D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64A20C-860D-D335-6235-687899127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2203E0-8E70-D068-4224-0D5AF9937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777827-AE7E-DD5E-8500-5430DF58A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C3B074E-0154-186D-2789-E582420B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605BC2-4BB0-6B42-EBF3-3D8C23DE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777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1C078E-EE47-96CC-B95D-905EAEA0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C3DA2F-7183-EF41-7333-AF66F3AF9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B824A19-E826-8357-213E-9ADAD1EC4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41242E-9F10-7765-AD81-C25B6B07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43F91BF-5C62-BBE5-A6D6-E31A4ECB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52F4D5-DC17-3EC9-50AB-B3033DE2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15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BCAF2DC-158E-9546-490A-695D4E620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F8920D-0779-3055-A55B-20D91815B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6C672F-5B3F-F111-B22E-087943B59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F2E37-2297-44E0-B18E-1C2E53E7A23E}" type="datetimeFigureOut">
              <a:rPr lang="fi-FI" smtClean="0"/>
              <a:t>21.9.2023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4665B8-50E6-A30D-298A-F8E91C8DF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2A3C0A-AACB-DE69-568E-F18801FBF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41793-C128-4AC1-97C5-1383542DFC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26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7644905-074E-3C6C-EB92-BBF04EA3C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2903" y="949325"/>
            <a:ext cx="8071706" cy="2387600"/>
          </a:xfrm>
        </p:spPr>
        <p:txBody>
          <a:bodyPr>
            <a:normAutofit/>
          </a:bodyPr>
          <a:lstStyle/>
          <a:p>
            <a:pPr algn="l"/>
            <a:r>
              <a:rPr lang="fi-FI" sz="6600">
                <a:solidFill>
                  <a:schemeClr val="bg1"/>
                </a:solidFill>
              </a:rPr>
              <a:t>Verkkovaikuttamista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4915B7-50EA-2A56-B0FF-D5C3FE399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2902" y="3428999"/>
            <a:ext cx="8071697" cy="2027903"/>
          </a:xfrm>
        </p:spPr>
        <p:txBody>
          <a:bodyPr>
            <a:normAutofit/>
          </a:bodyPr>
          <a:lstStyle/>
          <a:p>
            <a:pPr algn="l"/>
            <a:r>
              <a:rPr lang="fi-FI" sz="2500" i="1" dirty="0">
                <a:solidFill>
                  <a:schemeClr val="bg1"/>
                </a:solidFill>
              </a:rPr>
              <a:t>Seuraavaksi näet useita eri kuvia, joilla pyritään vaikuttamaan katsojaan.</a:t>
            </a:r>
          </a:p>
          <a:p>
            <a:pPr algn="l"/>
            <a:r>
              <a:rPr lang="fi-FI" sz="2500" i="1" dirty="0">
                <a:solidFill>
                  <a:schemeClr val="bg1"/>
                </a:solidFill>
              </a:rPr>
              <a:t>Pohdi, pyritäänkö vaikuttamisella johonkin yleiseen hyvään vai halutaanko sillä vahingoittaa persoonaa tai organisaatiota.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285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252485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42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098" name="Picture 2" descr="Donald Trump's 'Star of David' tweet controversy, explained | CNN Politics">
            <a:extLst>
              <a:ext uri="{FF2B5EF4-FFF2-40B4-BE49-F238E27FC236}">
                <a16:creationId xmlns:a16="http://schemas.microsoft.com/office/drawing/2014/main" id="{3435A0C1-F116-494A-1179-0416602CEB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20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Viisi tapaa, joilla ilmastonmuutos vaikuttaa terveyteemme - ja mitä voimme  asialle tehdä | Pfizer | Finland">
            <a:extLst>
              <a:ext uri="{FF2B5EF4-FFF2-40B4-BE49-F238E27FC236}">
                <a16:creationId xmlns:a16="http://schemas.microsoft.com/office/drawing/2014/main" id="{C024C674-3008-EA94-9AB8-02E9AE8FE3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46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60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C5F7C6-35D4-95F7-C421-F052D45AC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 descr="Jääkarhut pienellä jäälautalla">
            <a:extLst>
              <a:ext uri="{FF2B5EF4-FFF2-40B4-BE49-F238E27FC236}">
                <a16:creationId xmlns:a16="http://schemas.microsoft.com/office/drawing/2014/main" id="{4892A8F1-DEA5-2DBC-447F-8CBDE9819F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3970"/>
            <a:ext cx="12168747" cy="463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49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A3284B-81EA-32FA-B848-4033691B0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074" name="Picture 2" descr="En äänestänyt tänään kyltti">
            <a:extLst>
              <a:ext uri="{FF2B5EF4-FFF2-40B4-BE49-F238E27FC236}">
                <a16:creationId xmlns:a16="http://schemas.microsoft.com/office/drawing/2014/main" id="{21906C98-92CD-BD71-330A-04ACBD6CD0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683" y="365125"/>
            <a:ext cx="6184490" cy="618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0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656701-4C64-E94D-342D-1AF0E12B4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122" name="Picture 2" descr="Hauskat meemit vuodelle 2023: parhaat meemit suomeksi!">
            <a:extLst>
              <a:ext uri="{FF2B5EF4-FFF2-40B4-BE49-F238E27FC236}">
                <a16:creationId xmlns:a16="http://schemas.microsoft.com/office/drawing/2014/main" id="{AE7EE926-0A63-B5E5-E69D-77E49B5AB9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030" y="0"/>
            <a:ext cx="6867940" cy="686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293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146" name="Picture 2" descr="Putin ratsastaa karhulla">
            <a:extLst>
              <a:ext uri="{FF2B5EF4-FFF2-40B4-BE49-F238E27FC236}">
                <a16:creationId xmlns:a16="http://schemas.microsoft.com/office/drawing/2014/main" id="{5ACADCDE-FB0B-8DD0-455F-F504302CDF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2" b="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227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E58F3034B63E4787C6F76AFDB1AE17" ma:contentTypeVersion="8" ma:contentTypeDescription="Luo uusi asiakirja." ma:contentTypeScope="" ma:versionID="67cfe205e9ae23e96c10c7d4e182b4ba">
  <xsd:schema xmlns:xsd="http://www.w3.org/2001/XMLSchema" xmlns:xs="http://www.w3.org/2001/XMLSchema" xmlns:p="http://schemas.microsoft.com/office/2006/metadata/properties" xmlns:ns2="73815b3b-fde8-4b38-be01-43a36509cce2" xmlns:ns3="d65eacbe-eebe-4c4f-8b74-418fa97e7a95" xmlns:ns4="ad48faa3-e290-4ed4-8208-44225d62296c" targetNamespace="http://schemas.microsoft.com/office/2006/metadata/properties" ma:root="true" ma:fieldsID="594d3cf0151df6a4fd6cc521f04dab6f" ns2:_="" ns3:_="" ns4:_="">
    <xsd:import namespace="73815b3b-fde8-4b38-be01-43a36509cce2"/>
    <xsd:import namespace="d65eacbe-eebe-4c4f-8b74-418fa97e7a95"/>
    <xsd:import namespace="ad48faa3-e290-4ed4-8208-44225d62296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4:MediaServiceMetadata" minOccurs="0"/>
                <xsd:element ref="ns4:MediaServiceFastMetadata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815b3b-fde8-4b38-be01-43a36509cce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8" nillable="true" ma:taxonomy="true" ma:internalName="lcf76f155ced4ddcb4097134ff3c332f" ma:taxonomyFieldName="MediaServiceImageTags" ma:displayName="Kuvien tunnisteet" ma:readOnly="false" ma:fieldId="{5cf76f15-5ced-4ddc-b409-7134ff3c332f}" ma:taxonomyMulti="true" ma:sspId="45f4ce74-5a45-48f8-8a07-e64604a672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eacbe-eebe-4c4f-8b74-418fa97e7a95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38906eaa-cea6-4dc7-b79e-01db42984a11}" ma:internalName="TaxCatchAll" ma:showField="CatchAllData" ma:web="d65eacbe-eebe-4c4f-8b74-418fa97e7a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8faa3-e290-4ed4-8208-44225d622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5eacbe-eebe-4c4f-8b74-418fa97e7a95" xsi:nil="true"/>
    <lcf76f155ced4ddcb4097134ff3c332f xmlns="73815b3b-fde8-4b38-be01-43a36509cce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9DCE1E-67F5-4799-8537-96B59A412E6A}"/>
</file>

<file path=customXml/itemProps2.xml><?xml version="1.0" encoding="utf-8"?>
<ds:datastoreItem xmlns:ds="http://schemas.openxmlformats.org/officeDocument/2006/customXml" ds:itemID="{BAC8ADA4-5468-415E-9649-DCDBAD18523B}"/>
</file>

<file path=customXml/itemProps3.xml><?xml version="1.0" encoding="utf-8"?>
<ds:datastoreItem xmlns:ds="http://schemas.openxmlformats.org/officeDocument/2006/customXml" ds:itemID="{7667EF02-F6C5-4704-9549-B1658840A031}"/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27</Words>
  <Application>Microsoft Office PowerPoint</Application>
  <PresentationFormat>Laajakuva</PresentationFormat>
  <Paragraphs>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Verkkovaikuttamista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Verkkovaikuttamista</dc:title>
  <dc:creator>Sami Niemi</dc:creator>
  <cp:lastModifiedBy>Sami Niemi</cp:lastModifiedBy>
  <cp:revision>1</cp:revision>
  <dcterms:created xsi:type="dcterms:W3CDTF">2023-09-21T08:59:57Z</dcterms:created>
  <dcterms:modified xsi:type="dcterms:W3CDTF">2023-09-21T09:24:00Z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0x0101005EE58F3034B63E4787C6F76AFDB1AE17</vt:lpwstr>
  </property>
</Properties>
</file>